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12" r:id="rId2"/>
    <p:sldId id="332" r:id="rId3"/>
    <p:sldId id="333" r:id="rId4"/>
    <p:sldId id="321" r:id="rId5"/>
    <p:sldId id="334" r:id="rId6"/>
    <p:sldId id="322" r:id="rId7"/>
    <p:sldId id="323" r:id="rId8"/>
    <p:sldId id="335" r:id="rId9"/>
    <p:sldId id="324" r:id="rId10"/>
    <p:sldId id="337" r:id="rId11"/>
    <p:sldId id="336" r:id="rId12"/>
    <p:sldId id="338" r:id="rId13"/>
    <p:sldId id="325" r:id="rId14"/>
    <p:sldId id="326" r:id="rId15"/>
    <p:sldId id="327" r:id="rId16"/>
    <p:sldId id="328" r:id="rId17"/>
    <p:sldId id="339" r:id="rId18"/>
    <p:sldId id="344" r:id="rId19"/>
    <p:sldId id="343" r:id="rId20"/>
    <p:sldId id="340" r:id="rId21"/>
    <p:sldId id="330" r:id="rId22"/>
    <p:sldId id="346" r:id="rId23"/>
    <p:sldId id="345" r:id="rId24"/>
    <p:sldId id="313" r:id="rId25"/>
  </p:sldIdLst>
  <p:sldSz cx="12192000" cy="68580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8">
          <p15:clr>
            <a:srgbClr val="A4A3A4"/>
          </p15:clr>
        </p15:guide>
        <p15:guide id="2" pos="381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6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D0585D-BEE6-471C-A8B9-D2DDCAC283FB}" styleName="Normal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40000" cmpd="sng">
              <a:solidFill>
                <a:schemeClr val="accent5"/>
              </a:solidFill>
            </a:ln>
          </a:left>
          <a:right>
            <a:ln w="40000" cmpd="sng">
              <a:solidFill>
                <a:schemeClr val="accent5"/>
              </a:solidFill>
            </a:ln>
          </a:right>
          <a:top>
            <a:ln w="40000" cmpd="sng">
              <a:solidFill>
                <a:schemeClr val="accent5"/>
              </a:solidFill>
            </a:ln>
          </a:top>
          <a:bottom>
            <a:ln w="400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lum val="90000"/>
            </a:schemeClr>
          </a:solidFill>
        </a:fill>
      </a:tcStyle>
    </a:wholeTbl>
    <a:band1H>
      <a:tcTxStyle/>
      <a:tcStyle>
        <a:tcBdr/>
        <a:fill>
          <a:solidFill>
            <a:schemeClr val="accent5">
              <a:tint val="50000"/>
            </a:schemeClr>
          </a:solidFill>
        </a:fill>
      </a:tcStyle>
    </a:band1H>
    <a:band1V>
      <a:tcTxStyle/>
      <a:tcStyle>
        <a:tcBdr/>
        <a:fill>
          <a:solidFill>
            <a:schemeClr val="accent5">
              <a:tint val="5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accent5">
          <a:shade val="80000"/>
        </a:schemeClr>
      </a:tcTxStyle>
      <a:tcStyle>
        <a:tcBdr>
          <a:bottom>
            <a:ln w="35400" cmpd="sng">
              <a:solidFill>
                <a:schemeClr val="accent5">
                  <a:shade val="80000"/>
                </a:schemeClr>
              </a:solidFill>
            </a:ln>
          </a:bottom>
        </a:tcBdr>
        <a:fill>
          <a:solidFill>
            <a:schemeClr val="accent5">
              <a:tint val="20000"/>
            </a:schemeClr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TxStyle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TxStyle/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706" autoAdjust="0"/>
  </p:normalViewPr>
  <p:slideViewPr>
    <p:cSldViewPr snapToGrid="0">
      <p:cViewPr varScale="1">
        <p:scale>
          <a:sx n="60" d="100"/>
          <a:sy n="60" d="100"/>
        </p:scale>
        <p:origin x="72" y="1296"/>
      </p:cViewPr>
      <p:guideLst>
        <p:guide orient="horz" pos="2158"/>
        <p:guide pos="38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09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/>
            </a:lvl1pPr>
          </a:lstStyle>
          <a:p>
            <a:pPr lvl="0" rtl="0">
              <a:defRPr/>
            </a:pPr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/>
            </a:lvl1pPr>
          </a:lstStyle>
          <a:p>
            <a:pPr lvl="0" rtl="0">
              <a:defRPr/>
            </a:pPr>
            <a:fld id="{4F6CC08C-0E47-404A-9C27-EA1B4EE4C7CA}" type="datetime4">
              <a:rPr lang="ko-KR" altLang="en-US">
                <a:latin typeface="맑은 고딕"/>
                <a:ea typeface="맑은 고딕"/>
              </a:rPr>
              <a:pPr lvl="0" rtl="0">
                <a:defRPr/>
              </a:pPr>
              <a:t>2022년 12월 2일</a:t>
            </a:fld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/>
            </a:lvl1pPr>
          </a:lstStyle>
          <a:p>
            <a:pPr lvl="0" rtl="0">
              <a:defRPr/>
            </a:pPr>
            <a:endParaRPr lang="ko-KR" altLang="en-US">
              <a:latin typeface="맑은 고딕"/>
              <a:ea typeface="맑은 고딕"/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/>
            </a:lvl1pPr>
          </a:lstStyle>
          <a:p>
            <a:pPr lvl="0" rtl="0">
              <a:defRPr/>
            </a:pPr>
            <a:fld id="{1604A0D4-B89B-4ADD-AF9E-38636B40EE4E}" type="slidenum">
              <a:rPr lang="en-US" altLang="ko-KR">
                <a:latin typeface="맑은 고딕"/>
                <a:ea typeface="맑은 고딕"/>
              </a:rPr>
              <a:pPr lvl="0" rtl="0">
                <a:defRPr/>
              </a:pPr>
              <a:t>‹#›</a:t>
            </a:fld>
            <a:endParaRPr lang="ko-KR" altLang="en-US">
              <a:latin typeface="맑은 고딕"/>
              <a:ea typeface="맑은 고딕"/>
            </a:endParaRPr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l">
              <a:defRPr sz="1200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/>
          <a:lstStyle>
            <a:lvl1pPr algn="r">
              <a:defRPr sz="1200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BE16EC8A-0758-4FA9-BF4D-3119057076D1}" type="datetime4">
              <a:rPr lang="ko-KR" altLang="en-US"/>
              <a:pPr lvl="0">
                <a:defRPr/>
              </a:pPr>
              <a:t>2022년 12월 2일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anchor="ctr"/>
          <a:lstStyle/>
          <a:p>
            <a:pPr lvl="0" rtl="0">
              <a:defRPr/>
            </a:pPr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 rtl="0">
              <a:defRPr/>
            </a:pPr>
            <a:r>
              <a:rPr lang="ko-KR" altLang="en-US"/>
              <a:t>마스터 텍스트 스타일을 편집하려면 클릭하세요</a:t>
            </a:r>
            <a:r>
              <a:rPr lang="en-US" altLang="ko-KR"/>
              <a:t>.</a:t>
            </a:r>
          </a:p>
          <a:p>
            <a:pPr lvl="1" rtl="0">
              <a:defRPr/>
            </a:pPr>
            <a:r>
              <a:rPr lang="ko-KR" altLang="en-US"/>
              <a:t>둘째 수준</a:t>
            </a:r>
          </a:p>
          <a:p>
            <a:pPr lvl="2" rtl="0">
              <a:defRPr/>
            </a:pPr>
            <a:r>
              <a:rPr lang="ko-KR" altLang="en-US"/>
              <a:t>셋째 수준</a:t>
            </a:r>
          </a:p>
          <a:p>
            <a:pPr lvl="3" rtl="0">
              <a:defRPr/>
            </a:pPr>
            <a:r>
              <a:rPr lang="ko-KR" altLang="en-US"/>
              <a:t>넷째 수준</a:t>
            </a:r>
          </a:p>
          <a:p>
            <a:pPr lvl="4" rtl="0">
              <a:defRPr/>
            </a:pPr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l">
              <a:defRPr sz="1200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anchor="b"/>
          <a:lstStyle>
            <a:lvl1pPr algn="r">
              <a:defRPr sz="1200">
                <a:latin typeface="맑은 고딕"/>
                <a:ea typeface="맑은 고딕"/>
              </a:defRPr>
            </a:lvl1pPr>
          </a:lstStyle>
          <a:p>
            <a:pPr lvl="0">
              <a:defRPr/>
            </a:pPr>
            <a:fld id="{82869989-EB00-4EE7-BCB5-25BDC5BB29F8}" type="slidenum">
              <a:rPr lang="en-US" altLang="ko-KR"/>
              <a:pPr lvl="0"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맑은 고딕"/>
        <a:ea typeface="맑은 고딕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3087575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2524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ransition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제목 1"/>
          <p:cNvSpPr>
            <a:spLocks noGrp="1"/>
          </p:cNvSpPr>
          <p:nvPr/>
        </p:nvSpPr>
        <p:spPr>
          <a:xfrm>
            <a:off x="1293845" y="1909346"/>
            <a:ext cx="9604310" cy="3383280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7200" b="1" i="0" u="none" strike="noStrike" kern="1200" cap="none" spc="0" normalizeH="0" baseline="0">
                <a:solidFill>
                  <a:srgbClr val="2D2E2D"/>
                </a:solidFill>
                <a:latin typeface="배달의민족 주아"/>
                <a:ea typeface="배달의민족 주아"/>
              </a:rPr>
              <a:t>회계보고</a:t>
            </a:r>
          </a:p>
        </p:txBody>
      </p:sp>
      <p:sp>
        <p:nvSpPr>
          <p:cNvPr id="8" name="부제목 2"/>
          <p:cNvSpPr>
            <a:spLocks noGrp="1"/>
          </p:cNvSpPr>
          <p:nvPr/>
        </p:nvSpPr>
        <p:spPr>
          <a:xfrm>
            <a:off x="1293845" y="5432564"/>
            <a:ext cx="9604310" cy="457200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800" b="1" i="0" u="none" strike="noStrike" kern="1200" cap="none" spc="0" normalizeH="0" baseline="0">
                <a:solidFill>
                  <a:srgbClr val="808080"/>
                </a:solidFill>
                <a:latin typeface="배달의민족 주아"/>
                <a:ea typeface="배달의민족 주아"/>
              </a:rPr>
              <a:t>이나연 회계</a:t>
            </a:r>
          </a:p>
        </p:txBody>
      </p:sp>
      <p:cxnSp>
        <p:nvCxnSpPr>
          <p:cNvPr id="9" name="선 8"/>
          <p:cNvCxnSpPr/>
          <p:nvPr/>
        </p:nvCxnSpPr>
        <p:spPr>
          <a:xfrm>
            <a:off x="1012947" y="5297364"/>
            <a:ext cx="10166106" cy="0"/>
          </a:xfrm>
          <a:prstGeom prst="line">
            <a:avLst/>
          </a:prstGeom>
          <a:ln w="12700">
            <a:solidFill>
              <a:srgbClr val="008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191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41515" y="-116079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5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515" y="203003"/>
            <a:ext cx="5258534" cy="6430272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785" y="90640"/>
            <a:ext cx="4991797" cy="66549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334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319007" y="-131578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5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8261054"/>
              </p:ext>
            </p:extLst>
          </p:nvPr>
        </p:nvGraphicFramePr>
        <p:xfrm>
          <a:off x="210519" y="1841656"/>
          <a:ext cx="5864816" cy="3604309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997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5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2981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22,859,575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377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6,993,780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377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9,783,520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377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20,069,835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4304" y="808610"/>
            <a:ext cx="5632807" cy="54682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4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95020" y="-162574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6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691" y="1262048"/>
            <a:ext cx="5433533" cy="524724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2620" y="450542"/>
            <a:ext cx="5287113" cy="605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6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470795"/>
              </p:ext>
            </p:extLst>
          </p:nvPr>
        </p:nvGraphicFramePr>
        <p:xfrm>
          <a:off x="1295400" y="1981199"/>
          <a:ext cx="9603105" cy="36861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20,069,835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740,862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740,940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20,069,757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1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88010" y="0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7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2093407"/>
              </p:ext>
            </p:extLst>
          </p:nvPr>
        </p:nvGraphicFramePr>
        <p:xfrm>
          <a:off x="288010" y="2030276"/>
          <a:ext cx="5771827" cy="359060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5743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7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7651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20,069,757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7651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7651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1,800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7651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20,067,957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918" y="2320418"/>
            <a:ext cx="5658270" cy="301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075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350003" y="-52710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8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2829039"/>
              </p:ext>
            </p:extLst>
          </p:nvPr>
        </p:nvGraphicFramePr>
        <p:xfrm>
          <a:off x="350004" y="1999279"/>
          <a:ext cx="6283272" cy="3373628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138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694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3407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20,067,957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407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3407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571,200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3407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19,496,757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072" y="364369"/>
            <a:ext cx="4982621" cy="616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821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10519" y="-147076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9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987" y="995309"/>
            <a:ext cx="5058481" cy="568446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611" y="424116"/>
            <a:ext cx="5306165" cy="6163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683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9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0755853"/>
              </p:ext>
            </p:extLst>
          </p:nvPr>
        </p:nvGraphicFramePr>
        <p:xfrm>
          <a:off x="1295400" y="1981199"/>
          <a:ext cx="9603105" cy="36861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19,496,757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758,739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1,091,620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19,163,876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 smtClean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20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26017" y="-224567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10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992" y="917818"/>
            <a:ext cx="5296639" cy="5777450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3187" y="277038"/>
            <a:ext cx="5001323" cy="6418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85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801" y="191643"/>
            <a:ext cx="5268060" cy="6503626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040" y="191643"/>
            <a:ext cx="5001323" cy="646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44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79522" y="0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noProof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1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3160194"/>
              </p:ext>
            </p:extLst>
          </p:nvPr>
        </p:nvGraphicFramePr>
        <p:xfrm>
          <a:off x="288012" y="2107769"/>
          <a:ext cx="5880314" cy="342012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039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3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85227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18,444,419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4965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44965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782,200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965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17,662,219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9114" y="633184"/>
            <a:ext cx="5287113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831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88010" y="-131578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10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6581156"/>
              </p:ext>
            </p:extLst>
          </p:nvPr>
        </p:nvGraphicFramePr>
        <p:xfrm>
          <a:off x="288010" y="1828801"/>
          <a:ext cx="5911312" cy="38385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12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8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59643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19,163,876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9643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9,619,010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9643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14,395,090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9643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14,387,796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37816" y="698138"/>
            <a:ext cx="5315692" cy="5702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235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26017" y="-147076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11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5298" y="1085044"/>
            <a:ext cx="4563112" cy="5579227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9053" y="61992"/>
            <a:ext cx="5001323" cy="6735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90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126" y="232915"/>
            <a:ext cx="5020376" cy="6392167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173" y="80493"/>
            <a:ext cx="4525006" cy="6697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51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11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95962"/>
              </p:ext>
            </p:extLst>
          </p:nvPr>
        </p:nvGraphicFramePr>
        <p:xfrm>
          <a:off x="1295400" y="1981199"/>
          <a:ext cx="9603105" cy="36861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14,387,796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lang="ko-KR" altLang="en-US" sz="1800" b="1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2,123,820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3,452,210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13,059,406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29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295400" y="688679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kumimoji="0" lang="ko-KR" altLang="en-US" sz="4400" b="1" i="0" u="none" strike="noStrike" kern="1200" cap="none" spc="0" normalizeH="0" baseline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총 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737905"/>
              </p:ext>
            </p:extLst>
          </p:nvPr>
        </p:nvGraphicFramePr>
        <p:xfrm>
          <a:off x="1295400" y="2010382"/>
          <a:ext cx="9603105" cy="36861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18,444,419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 smtClean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41,139,907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46,524,920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13,059,406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 smtClean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7713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79522" y="0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2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503" y="1095891"/>
            <a:ext cx="5296639" cy="5391902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61487" y="128127"/>
            <a:ext cx="5020376" cy="66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12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2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3850731"/>
              </p:ext>
            </p:extLst>
          </p:nvPr>
        </p:nvGraphicFramePr>
        <p:xfrm>
          <a:off x="1295400" y="1981199"/>
          <a:ext cx="9603105" cy="368617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619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17,662,219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245,410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1,745,680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1544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16,161,949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154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10519" y="-162352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3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991" y="980033"/>
            <a:ext cx="5315692" cy="5601482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30640" y="246542"/>
            <a:ext cx="4544059" cy="6334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886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319007" y="0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3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34051"/>
              </p:ext>
            </p:extLst>
          </p:nvPr>
        </p:nvGraphicFramePr>
        <p:xfrm>
          <a:off x="210519" y="2014779"/>
          <a:ext cx="6267773" cy="3451116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096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581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62779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16,161,949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2779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20,297,916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2779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4,785,600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62779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31,674,265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85473" y="302374"/>
            <a:ext cx="5020376" cy="6354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632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164023" y="-193571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4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478" y="948815"/>
            <a:ext cx="5020376" cy="5668962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800" y="173413"/>
            <a:ext cx="4991797" cy="657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151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303509" y="-87722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4</a:t>
            </a:r>
            <a:r>
              <a:rPr kumimoji="0" lang="ko-KR" alt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graphicFrame>
        <p:nvGraphicFramePr>
          <p:cNvPr id="12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480054"/>
              </p:ext>
            </p:extLst>
          </p:nvPr>
        </p:nvGraphicFramePr>
        <p:xfrm>
          <a:off x="303509" y="1875292"/>
          <a:ext cx="6391759" cy="3776584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7434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4414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이월금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31,674,265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altLang="ko-KR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14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수익금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551,370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ko-KR" alt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4414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지출금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9,366,060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44146">
                <a:tc>
                  <a:txBody>
                    <a:bodyPr/>
                    <a:lstStyle/>
                    <a:p>
                      <a:pPr marL="0" lvl="0" algn="ctr" defTabSz="914400" rtl="0" eaLnBrk="1" latinLnBrk="1" hangingPunct="1">
                        <a:buNone/>
                        <a:defRPr/>
                      </a:pPr>
                      <a:r>
                        <a:rPr kumimoji="0" lang="ko-KR" altLang="en-US" sz="3200" b="1" i="0" u="none" strike="noStrike" kern="1200" cap="none" normalizeH="0" baseline="0" dirty="0">
                          <a:solidFill>
                            <a:srgbClr val="2D2E2D"/>
                          </a:solidFill>
                          <a:latin typeface="배달의민족 주아"/>
                          <a:ea typeface="배달의민족 주아"/>
                        </a:rPr>
                        <a:t>잔액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solidFill>
                      <a:srgbClr val="C3E0A6">
                        <a:alpha val="10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latinLnBrk="1" hangingPunct="1">
                        <a:lnSpc>
                          <a:spcPct val="103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  <a:defRPr/>
                      </a:pPr>
                      <a:r>
                        <a:rPr kumimoji="0" lang="en-US" altLang="ko-KR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22,859,575</a:t>
                      </a:r>
                      <a:r>
                        <a:rPr kumimoji="0" lang="ko-KR" altLang="en-US" sz="4000" b="0" i="0" u="none" strike="noStrike" kern="1200" cap="none" normalizeH="0" baseline="0" dirty="0" smtClean="0">
                          <a:solidFill>
                            <a:srgbClr val="2D2E2D"/>
                          </a:solidFill>
                          <a:effectLst/>
                          <a:latin typeface="배달의민족 주아"/>
                          <a:ea typeface="배달의민족 주아"/>
                        </a:rPr>
                        <a:t>원</a:t>
                      </a:r>
                      <a:endParaRPr kumimoji="0" lang="en-US" sz="4000" b="0" i="0" u="none" strike="noStrike" kern="1200" cap="none" normalizeH="0" baseline="0" dirty="0">
                        <a:solidFill>
                          <a:srgbClr val="2D2E2D"/>
                        </a:solidFill>
                        <a:effectLst/>
                        <a:latin typeface="배달의민족 주아"/>
                        <a:ea typeface="배달의민족 주아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L>
                    <a:lnR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R>
                    <a:lnT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T>
                    <a:lnB w="12700" cap="flat" cmpd="sng" algn="ctr">
                      <a:solidFill>
                        <a:srgbClr val="008000">
                          <a:alpha val="100000"/>
                        </a:srgbClr>
                      </a:solidFill>
                      <a:prstDash val="solid"/>
                      <a:round/>
                      <a:headEnd w="med" len="med"/>
                      <a:tailEnd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49982" y="128127"/>
            <a:ext cx="5001323" cy="6601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00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제목 1"/>
          <p:cNvSpPr>
            <a:spLocks noGrp="1"/>
          </p:cNvSpPr>
          <p:nvPr/>
        </p:nvSpPr>
        <p:spPr>
          <a:xfrm>
            <a:off x="241515" y="-116079"/>
            <a:ext cx="9601200" cy="1142385"/>
          </a:xfrm>
          <a:prstGeom prst="rect">
            <a:avLst/>
          </a:prstGeom>
        </p:spPr>
        <p:txBody>
          <a:bodyPr vert="horz" lIns="91440" tIns="45720" rIns="91440" bIns="45720" anchor="b">
            <a:normAutofit/>
          </a:bodyPr>
          <a:lstStyle/>
          <a:p>
            <a:pPr marL="0" lvl="0" indent="0" algn="l" defTabSz="914400" rtl="0" eaLnBrk="1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en-US" altLang="ko-KR" sz="4400" b="1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5</a:t>
            </a:r>
            <a:r>
              <a:rPr kumimoji="0" lang="ko-KR" altLang="en-US" sz="4400" b="1" i="0" u="none" strike="noStrike" kern="1200" cap="none" spc="0" normalizeH="0" baseline="0" dirty="0" smtClean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월 </a:t>
            </a:r>
            <a:r>
              <a:rPr kumimoji="0" lang="ko-KR" altLang="en-US" sz="4400" b="1" i="0" u="none" strike="noStrike" kern="1200" cap="none" spc="0" normalizeH="0" baseline="0" dirty="0">
                <a:solidFill>
                  <a:srgbClr val="008000"/>
                </a:solidFill>
                <a:latin typeface="배달의민족 주아"/>
                <a:ea typeface="배달의민족 주아"/>
                <a:cs typeface="HY중고딕"/>
              </a:rPr>
              <a:t>수입 및 지출 내역</a:t>
            </a: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044" y="1026306"/>
            <a:ext cx="5277587" cy="5606969"/>
          </a:xfrm>
          <a:prstGeom prst="rect">
            <a:avLst/>
          </a:prstGeom>
        </p:spPr>
      </p:pic>
      <p:pic>
        <p:nvPicPr>
          <p:cNvPr id="3" name="그림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841" y="388798"/>
            <a:ext cx="4965891" cy="6244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2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">
      <a:dk1>
        <a:sysClr val="windowText" lastClr="000000"/>
      </a:dk1>
      <a:lt1>
        <a:sysClr val="window" lastClr="FFFFFF"/>
      </a:lt1>
      <a:dk2>
        <a:srgbClr val="3A3C84"/>
      </a:dk2>
      <a:lt2>
        <a:srgbClr val="FAF3DB"/>
      </a:lt2>
      <a:accent1>
        <a:srgbClr val="6182D6"/>
      </a:accent1>
      <a:accent2>
        <a:srgbClr val="FF843A"/>
      </a:accent2>
      <a:accent3>
        <a:srgbClr val="B2B2B2"/>
      </a:accent3>
      <a:accent4>
        <a:srgbClr val="FFD700"/>
      </a:accent4>
      <a:accent5>
        <a:srgbClr val="289B6E"/>
      </a:accent5>
      <a:accent6>
        <a:srgbClr val="9D5CBB"/>
      </a:accent6>
      <a:hlink>
        <a:srgbClr val="0000FF"/>
      </a:hlink>
      <a:folHlink>
        <a:srgbClr val="800080"/>
      </a:folHlink>
    </a:clrScheme>
    <a:fontScheme name="">
      <a:majorFont>
        <a:latin typeface="HNC_GO_B_HINT_GS"/>
        <a:ea typeface=""/>
        <a:cs typeface="HNC_GO_B_HINT_GS"/>
      </a:majorFont>
      <a:minorFont>
        <a:latin typeface="HNC_GO_B_HINT_GS"/>
        <a:ea typeface=""/>
        <a:cs typeface="HNC_GO_B_HINT_GS"/>
      </a:minorFont>
    </a:fontScheme>
    <a:fmtScheme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45398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accent1">
            <a:shade val="2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/>
    </a:tx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MS Gothic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MS Gothic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MS Gothic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MS Gothic"/>
        <a:font script="Hang" typeface="HY중고딕"/>
        <a:font script="Hans" typeface="幼圆"/>
        <a:font script="Hant" typeface="Microsoft JhengHei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272</Words>
  <Application>Microsoft Office PowerPoint</Application>
  <PresentationFormat>와이드스크린</PresentationFormat>
  <Paragraphs>119</Paragraphs>
  <Slides>24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24</vt:i4>
      </vt:variant>
    </vt:vector>
  </HeadingPairs>
  <TitlesOfParts>
    <vt:vector size="30" baseType="lpstr">
      <vt:lpstr>HNC_GO_B_HINT_GS</vt:lpstr>
      <vt:lpstr>HY중고딕</vt:lpstr>
      <vt:lpstr>맑은 고딕</vt:lpstr>
      <vt:lpstr>배달의민족 주아</vt:lpstr>
      <vt:lpstr>Arial</vt:lpstr>
      <vt:lpstr/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회계보고</dc:title>
  <dc:creator>예담쓰담</dc:creator>
  <cp:lastModifiedBy>nylee</cp:lastModifiedBy>
  <cp:revision>64</cp:revision>
  <dcterms:created xsi:type="dcterms:W3CDTF">2019-11-23T12:54:14Z</dcterms:created>
  <dcterms:modified xsi:type="dcterms:W3CDTF">2022-12-02T14:18:23Z</dcterms:modified>
  <cp:version/>
</cp:coreProperties>
</file>